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694B1-AA83-4DA4-94A1-772A75C99F34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AA413-36F3-4A79-903F-4F3EEBB4B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96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D68C-2033-40FF-AC37-7610F3A62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3608A-BBBF-49A9-A9A1-C7872955D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2B66D-9AF4-4E05-8ADE-B5DBD8E5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68-E261-4ECD-844A-4410861E7F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C0C66-80B1-4323-96A4-75CCE6105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1747B-8221-41B0-9D06-85660658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4070-8704-49D1-A99A-BAE20F79C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1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5484C-D224-4906-A235-9B6D585E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F3C30-A6F7-45BD-A631-3EDBDE60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3AB85-EC95-40D1-9BC4-0679EE22B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68-E261-4ECD-844A-4410861E7F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C6D67-1FDB-48A3-A2C8-01CC3F9D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6D62-A8E5-4359-8155-06C48E5D2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4070-8704-49D1-A99A-BAE20F79C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41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5A9ECB-BBED-4209-892D-DB9BC8167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C39F4-322E-412A-8192-107AEC340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95963-7AF4-44B6-8C7F-B43F5CFAE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68-E261-4ECD-844A-4410861E7F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C15A1-527E-4615-95E4-2DD8EA89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D6C43-924C-4740-998B-33645315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4070-8704-49D1-A99A-BAE20F79C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38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9637B-C0FA-4848-B3EB-820A2BD2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F5D92-F1C2-4BAD-8178-D9405151F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E49C0-8B66-43E2-A65C-A94C8B1C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68-E261-4ECD-844A-4410861E7F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305F1-5F8E-4058-865E-211944A3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D8CC3-2593-4799-8847-48305334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4070-8704-49D1-A99A-BAE20F79C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55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3B17-54D2-4456-8B1E-44F680CEA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7B677-4E8A-4A55-B6D2-42534B2CF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A3252-AF37-47B3-BB53-61C8AECD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68-E261-4ECD-844A-4410861E7F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5C6E1-05AC-4F64-B1B2-20BB1310E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DA42F-5364-421A-AEB4-0183F83E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4070-8704-49D1-A99A-BAE20F79C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17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F5FF-14B9-4D99-8284-C9A22605E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2D390-D80C-4DE6-80FD-9699CD82D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2B8F2-2BF5-4209-8959-7E0B9A144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BCA08-2895-41D2-8A34-1869F3FEA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68-E261-4ECD-844A-4410861E7F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676C6-4A43-413B-8DA6-88D32812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39395-7C5B-481A-867C-F11DAE7C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4070-8704-49D1-A99A-BAE20F79C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97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91AA4-4135-4C77-86ED-26A36B9D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61368-C285-4498-B4B5-0123B91C4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F330D-A8F7-44E9-A4A8-A68222001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9B083-D524-4DF3-B9E9-9E5432543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093428-2E29-43C8-AD40-77521BA8E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DED4C1-3A3E-484C-8851-2ECF5E80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68-E261-4ECD-844A-4410861E7F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12C1BE-4144-4754-91CD-CA3743823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407770-6D4B-4BE9-AFFC-6F9158198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4070-8704-49D1-A99A-BAE20F79C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BC82-6C7F-4536-8D2F-B0937A3E3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FF000-E0DB-4B01-8FFD-C7F6B9CBF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68-E261-4ECD-844A-4410861E7F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A9788-6F8D-4ADC-9EB9-42663954E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ABEA3-31BA-4B6A-808E-7BCEC207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4070-8704-49D1-A99A-BAE20F79C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18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133A0-7ACB-4AC4-A5C5-62DE26489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68-E261-4ECD-844A-4410861E7F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8EF622-23E7-4383-8466-D410C3D81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8C30E-F905-4F94-B88B-F542B701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4070-8704-49D1-A99A-BAE20F79C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8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64A8-778C-4C20-B248-930C9DB95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4FC61-4CCF-43BE-AE07-D0A2B7A78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79E32-C43E-4854-BFAD-32A1E668B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C9EAA-B018-4D94-889C-B8EA26BB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68-E261-4ECD-844A-4410861E7F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88959-ABC6-4781-9243-62E8E321E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8E0F7-3D58-4D71-AA69-9CE0FFF0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4070-8704-49D1-A99A-BAE20F79C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82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1B81-9AB3-495B-9CE9-CD9CB6F0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8FEAF4-1754-4DAF-AED8-2C639D415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91E60-6A3A-47C2-BFD6-F27401E9B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62923-3589-47BE-B306-F5CC6AF1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68-E261-4ECD-844A-4410861E7F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A51BC-6CA8-44A5-B8F6-B68876A3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672EB-6F83-4D36-8CF8-16779F6D7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4070-8704-49D1-A99A-BAE20F79C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45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F0D0F2-B047-4FFC-991D-ECFACC9F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8337-F659-44BA-BB30-6F705C367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DDE83-276A-4A03-8903-9FD992D45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F3C68-E261-4ECD-844A-4410861E7F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9056E-DB3A-437A-96B9-784F6672A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E8109-EA44-4066-9E35-EBCA75B0F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4070-8704-49D1-A99A-BAE20F79C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5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20DE6E-5152-4181-8698-2C0BD845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House Structure and Support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CDC8D5-1E36-4AF9-88D7-814506F3479C}"/>
              </a:ext>
            </a:extLst>
          </p:cNvPr>
          <p:cNvSpPr/>
          <p:nvPr/>
        </p:nvSpPr>
        <p:spPr>
          <a:xfrm>
            <a:off x="1495926" y="3048000"/>
            <a:ext cx="9200147" cy="5694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Each House has 2 Guidance Teachers. Each pupil has a designated Guidance Teacher.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2F7679-D91C-4DF4-ABB3-793396EB51F9}"/>
              </a:ext>
            </a:extLst>
          </p:cNvPr>
          <p:cNvCxnSpPr>
            <a:cxnSpLocks/>
          </p:cNvCxnSpPr>
          <p:nvPr/>
        </p:nvCxnSpPr>
        <p:spPr>
          <a:xfrm>
            <a:off x="2310063" y="2534653"/>
            <a:ext cx="681790" cy="513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15A211-4BD8-40EA-A81B-C7D0907F8608}"/>
              </a:ext>
            </a:extLst>
          </p:cNvPr>
          <p:cNvCxnSpPr>
            <a:cxnSpLocks/>
          </p:cNvCxnSpPr>
          <p:nvPr/>
        </p:nvCxnSpPr>
        <p:spPr>
          <a:xfrm>
            <a:off x="5947611" y="2598820"/>
            <a:ext cx="0" cy="449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A4E21D-B08F-45D2-8B9D-39637472DB32}"/>
              </a:ext>
            </a:extLst>
          </p:cNvPr>
          <p:cNvCxnSpPr>
            <a:cxnSpLocks/>
            <a:stCxn id="1026" idx="2"/>
          </p:cNvCxnSpPr>
          <p:nvPr/>
        </p:nvCxnSpPr>
        <p:spPr>
          <a:xfrm flipH="1">
            <a:off x="9047749" y="2584830"/>
            <a:ext cx="970637" cy="46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26E43F2-54A8-4E4D-BAD9-E100DBEC75B7}"/>
              </a:ext>
            </a:extLst>
          </p:cNvPr>
          <p:cNvSpPr/>
          <p:nvPr/>
        </p:nvSpPr>
        <p:spPr>
          <a:xfrm>
            <a:off x="271714" y="3924383"/>
            <a:ext cx="2049379" cy="10748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Support for Learning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81BD9A7-88D7-48C6-A026-DE7CC413DDAF}"/>
              </a:ext>
            </a:extLst>
          </p:cNvPr>
          <p:cNvSpPr/>
          <p:nvPr/>
        </p:nvSpPr>
        <p:spPr>
          <a:xfrm>
            <a:off x="2645945" y="3924383"/>
            <a:ext cx="2049379" cy="10748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Curriculum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88ED26-3DE3-470D-B04C-2D194BA74368}"/>
              </a:ext>
            </a:extLst>
          </p:cNvPr>
          <p:cNvSpPr/>
          <p:nvPr/>
        </p:nvSpPr>
        <p:spPr>
          <a:xfrm>
            <a:off x="4922921" y="3924384"/>
            <a:ext cx="2049379" cy="10748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Specialist Support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3543746-D4E7-45E2-B6B8-B352B61A0D56}"/>
              </a:ext>
            </a:extLst>
          </p:cNvPr>
          <p:cNvSpPr/>
          <p:nvPr/>
        </p:nvSpPr>
        <p:spPr>
          <a:xfrm>
            <a:off x="7297152" y="3924384"/>
            <a:ext cx="2049379" cy="10748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External Support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BF4CB90-7A5B-4670-88D0-6ADF95E2F132}"/>
              </a:ext>
            </a:extLst>
          </p:cNvPr>
          <p:cNvSpPr/>
          <p:nvPr/>
        </p:nvSpPr>
        <p:spPr>
          <a:xfrm>
            <a:off x="9829800" y="3924383"/>
            <a:ext cx="2049379" cy="10748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Pupil Leadership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AD9B371-FBA9-44E9-B328-30B83E39E757}"/>
              </a:ext>
            </a:extLst>
          </p:cNvPr>
          <p:cNvSpPr/>
          <p:nvPr/>
        </p:nvSpPr>
        <p:spPr>
          <a:xfrm>
            <a:off x="4922922" y="5717089"/>
            <a:ext cx="2049379" cy="10748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Parental Support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3F07333-4FF4-4718-A1B0-D046BA2339A3}"/>
              </a:ext>
            </a:extLst>
          </p:cNvPr>
          <p:cNvCxnSpPr>
            <a:cxnSpLocks/>
          </p:cNvCxnSpPr>
          <p:nvPr/>
        </p:nvCxnSpPr>
        <p:spPr>
          <a:xfrm flipH="1">
            <a:off x="1621256" y="3617495"/>
            <a:ext cx="241635" cy="30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4F5659B-2E20-49AD-80A8-D950AE85D6EF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3670635" y="3609474"/>
            <a:ext cx="118561" cy="314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492DA7-FE6D-44A4-AD67-3674B27D84FA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5687931" y="3617495"/>
            <a:ext cx="259680" cy="306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1035A94-8053-4D10-9DC5-8C58F21F3ADD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8108282" y="3647656"/>
            <a:ext cx="213560" cy="276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0CAE16E-F9AB-4A68-888E-A085B7E6C61D}"/>
              </a:ext>
            </a:extLst>
          </p:cNvPr>
          <p:cNvCxnSpPr>
            <a:cxnSpLocks/>
          </p:cNvCxnSpPr>
          <p:nvPr/>
        </p:nvCxnSpPr>
        <p:spPr>
          <a:xfrm>
            <a:off x="9881937" y="3609474"/>
            <a:ext cx="497305" cy="385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row: Up 33">
            <a:extLst>
              <a:ext uri="{FF2B5EF4-FFF2-40B4-BE49-F238E27FC236}">
                <a16:creationId xmlns:a16="http://schemas.microsoft.com/office/drawing/2014/main" id="{8EE64DEE-0143-4B32-8D25-282AC3F3347D}"/>
              </a:ext>
            </a:extLst>
          </p:cNvPr>
          <p:cNvSpPr/>
          <p:nvPr/>
        </p:nvSpPr>
        <p:spPr>
          <a:xfrm>
            <a:off x="5687931" y="5115426"/>
            <a:ext cx="592553" cy="493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B32E512C-358A-4FF2-AC8E-394A2D2B0B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195381"/>
              </p:ext>
            </p:extLst>
          </p:nvPr>
        </p:nvGraphicFramePr>
        <p:xfrm>
          <a:off x="203702" y="198437"/>
          <a:ext cx="8223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800640" imgH="1181880" progId="Word.Picture.8">
                  <p:embed/>
                </p:oleObj>
              </mc:Choice>
              <mc:Fallback>
                <p:oleObj name="Picture" r:id="rId2" imgW="800640" imgH="118188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02" y="198437"/>
                        <a:ext cx="82232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">
            <a:extLst>
              <a:ext uri="{FF2B5EF4-FFF2-40B4-BE49-F238E27FC236}">
                <a16:creationId xmlns:a16="http://schemas.microsoft.com/office/drawing/2014/main" id="{E7155F7A-9490-4A40-B8C0-47A4C8AA4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9920" y="28574"/>
            <a:ext cx="67537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ED307094-672B-4CBE-A812-7A4813CBE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41" y="213545"/>
            <a:ext cx="1193158" cy="10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>
            <a:extLst>
              <a:ext uri="{FF2B5EF4-FFF2-40B4-BE49-F238E27FC236}">
                <a16:creationId xmlns:a16="http://schemas.microsoft.com/office/drawing/2014/main" id="{E6B8392D-26D3-4D4C-37F5-0AFD40586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184" y="1353311"/>
            <a:ext cx="2056404" cy="123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1AC5A64-79A3-7114-8F04-E17DA8335A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134" y="1353311"/>
            <a:ext cx="1962081" cy="1231519"/>
          </a:xfrm>
          <a:prstGeom prst="rect">
            <a:avLst/>
          </a:prstGeom>
        </p:spPr>
      </p:pic>
      <p:pic>
        <p:nvPicPr>
          <p:cNvPr id="14" name="Picture 4" descr="Diagram">
            <a:extLst>
              <a:ext uri="{FF2B5EF4-FFF2-40B4-BE49-F238E27FC236}">
                <a16:creationId xmlns:a16="http://schemas.microsoft.com/office/drawing/2014/main" id="{9288341E-05A1-4BA9-97FD-DFEFA35E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81" y="1321353"/>
            <a:ext cx="1962081" cy="117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07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7709D860047F42889ED2E575C029F6" ma:contentTypeVersion="3" ma:contentTypeDescription="Create a new document." ma:contentTypeScope="" ma:versionID="daa5f59a0d0f3ca23aabd8958b7ddf90">
  <xsd:schema xmlns:xsd="http://www.w3.org/2001/XMLSchema" xmlns:xs="http://www.w3.org/2001/XMLSchema" xmlns:p="http://schemas.microsoft.com/office/2006/metadata/properties" xmlns:ns2="d8983c93-dac3-4ee9-afef-ae64b221f0a3" targetNamespace="http://schemas.microsoft.com/office/2006/metadata/properties" ma:root="true" ma:fieldsID="c89334066eb5350a64030ff9943c7b65" ns2:_="">
    <xsd:import namespace="d8983c93-dac3-4ee9-afef-ae64b221f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83c93-dac3-4ee9-afef-ae64b221f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1BADA4-F7AA-40DB-ADCF-00C18677AB0E}"/>
</file>

<file path=customXml/itemProps2.xml><?xml version="1.0" encoding="utf-8"?>
<ds:datastoreItem xmlns:ds="http://schemas.openxmlformats.org/officeDocument/2006/customXml" ds:itemID="{A7E22460-A81F-46CC-B8EA-7E04D752EDC7}"/>
</file>

<file path=customXml/itemProps3.xml><?xml version="1.0" encoding="utf-8"?>
<ds:datastoreItem xmlns:ds="http://schemas.openxmlformats.org/officeDocument/2006/customXml" ds:itemID="{AF2FDD83-B95D-460E-AE00-2D8995336D00}"/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31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Picture</vt:lpstr>
      <vt:lpstr>House Structure and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 Structure and Support</dc:title>
  <dc:creator>Gregor Mcbain</dc:creator>
  <cp:lastModifiedBy>Gregor Mcbain</cp:lastModifiedBy>
  <cp:revision>9</cp:revision>
  <dcterms:created xsi:type="dcterms:W3CDTF">2021-11-29T07:58:07Z</dcterms:created>
  <dcterms:modified xsi:type="dcterms:W3CDTF">2023-02-02T16:04:03Z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0x010100457709D860047F42889ED2E575C029F6</vt:lpwstr>
  </property>
</Properties>
</file>